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>
      <p:cViewPr varScale="1">
        <p:scale>
          <a:sx n="82" d="100"/>
          <a:sy n="82" d="100"/>
        </p:scale>
        <p:origin x="128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0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fic-Touma Salame" userId="ff6b2977d061a8ec" providerId="LiveId" clId="{13D3A44F-1542-493A-AE82-A71378CC9E4C}"/>
    <pc:docChg chg="delSld modSld">
      <pc:chgData name="Chafic-Touma Salame" userId="ff6b2977d061a8ec" providerId="LiveId" clId="{13D3A44F-1542-493A-AE82-A71378CC9E4C}" dt="2024-06-24T10:34:56.547" v="9" actId="20577"/>
      <pc:docMkLst>
        <pc:docMk/>
      </pc:docMkLst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299733653" sldId="257"/>
        </pc:sldMkLst>
      </pc:sldChg>
      <pc:sldChg chg="modSp mod">
        <pc:chgData name="Chafic-Touma Salame" userId="ff6b2977d061a8ec" providerId="LiveId" clId="{13D3A44F-1542-493A-AE82-A71378CC9E4C}" dt="2024-06-24T10:34:56.547" v="9" actId="20577"/>
        <pc:sldMkLst>
          <pc:docMk/>
          <pc:sldMk cId="2317800355" sldId="261"/>
        </pc:sldMkLst>
        <pc:spChg chg="mod">
          <ac:chgData name="Chafic-Touma Salame" userId="ff6b2977d061a8ec" providerId="LiveId" clId="{13D3A44F-1542-493A-AE82-A71378CC9E4C}" dt="2024-06-24T10:34:56.547" v="9" actId="20577"/>
          <ac:spMkLst>
            <pc:docMk/>
            <pc:sldMk cId="2317800355" sldId="261"/>
            <ac:spMk id="7" creationId="{00000000-0000-0000-0000-000000000000}"/>
          </ac:spMkLst>
        </pc:spChg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1071950361" sldId="262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3346750491" sldId="265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1125954011" sldId="272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4275880498" sldId="279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3997703667" sldId="280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4221092519" sldId="281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740355634" sldId="282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4178002952" sldId="283"/>
        </pc:sldMkLst>
      </pc:sldChg>
      <pc:sldChg chg="del">
        <pc:chgData name="Chafic-Touma Salame" userId="ff6b2977d061a8ec" providerId="LiveId" clId="{13D3A44F-1542-493A-AE82-A71378CC9E4C}" dt="2024-06-24T10:34:46.662" v="0" actId="47"/>
        <pc:sldMkLst>
          <pc:docMk/>
          <pc:sldMk cId="196414478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CB9DD-913E-47B2-8F8E-A8CCB329875E}" type="datetimeFigureOut">
              <a:rPr lang="en-US" smtClean="0"/>
              <a:t>24-Jun-24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141E6-C485-4762-9EE9-CB4158A70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6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7" name="Picture 3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7640" y="79684"/>
            <a:ext cx="1097280" cy="109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2806700" y="127846"/>
            <a:ext cx="402336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European Academy for Sustainable Development-EURACA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TMREES Conference Series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9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Technologies and Materials for Renewable Energy, Environment and Sustainability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9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TMREE24Fr Int’l Conf /July 08 to 10, 2024. France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0" y="2087563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782" y="79684"/>
            <a:ext cx="1397809" cy="10972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2133600"/>
            <a:ext cx="7391400" cy="63094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5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500" baseline="30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5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page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800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2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Committees</dc:title>
  <dc:creator>Chafic-Thomas SALAME</dc:creator>
  <cp:lastModifiedBy>Chafic-Touma Salame</cp:lastModifiedBy>
  <cp:revision>102</cp:revision>
  <dcterms:created xsi:type="dcterms:W3CDTF">2006-08-16T00:00:00Z</dcterms:created>
  <dcterms:modified xsi:type="dcterms:W3CDTF">2024-06-24T10:34:59Z</dcterms:modified>
</cp:coreProperties>
</file>